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6"/>
    <p:sldId id="257" r:id="rId77"/>
    <p:sldId id="258" r:id="rId78"/>
    <p:sldId id="259" r:id="rId79"/>
    <p:sldId id="260" r:id="rId80"/>
    <p:sldId id="261" r:id="rId8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Rubik" charset="1" panose="00000000000000000000"/>
      <p:regular r:id="rId30"/>
    </p:embeddedFont>
    <p:embeddedFont>
      <p:font typeface="Rubik Bold" charset="1" panose="00000800000000000000"/>
      <p:regular r:id="rId31"/>
    </p:embeddedFont>
    <p:embeddedFont>
      <p:font typeface="Rubik Italics" charset="1" panose="00000000000000000000"/>
      <p:regular r:id="rId32"/>
    </p:embeddedFont>
    <p:embeddedFont>
      <p:font typeface="Rubik Bold Italics" charset="1" panose="00000800000000000000"/>
      <p:regular r:id="rId33"/>
    </p:embeddedFont>
    <p:embeddedFont>
      <p:font typeface="Rubik Light" charset="1" panose="00000400000000000000"/>
      <p:regular r:id="rId34"/>
    </p:embeddedFont>
    <p:embeddedFont>
      <p:font typeface="Rubik Light Italics" charset="1" panose="00000400000000000000"/>
      <p:regular r:id="rId35"/>
    </p:embeddedFont>
    <p:embeddedFont>
      <p:font typeface="Rubik Medium" charset="1" panose="00000600000000000000"/>
      <p:regular r:id="rId36"/>
    </p:embeddedFont>
    <p:embeddedFont>
      <p:font typeface="Rubik Medium Italics" charset="1" panose="00000600000000000000"/>
      <p:regular r:id="rId37"/>
    </p:embeddedFont>
    <p:embeddedFont>
      <p:font typeface="Rubik Semi-Bold" charset="1" panose="00000000000000000000"/>
      <p:regular r:id="rId38"/>
    </p:embeddedFont>
    <p:embeddedFont>
      <p:font typeface="Rubik Semi-Bold Italics" charset="1" panose="00000000000000000000"/>
      <p:regular r:id="rId39"/>
    </p:embeddedFont>
    <p:embeddedFont>
      <p:font typeface="Rubik Heavy" charset="1" panose="00000A00000000000000"/>
      <p:regular r:id="rId40"/>
    </p:embeddedFont>
    <p:embeddedFont>
      <p:font typeface="Rubik Heavy Italics" charset="1" panose="00000A00000000000000"/>
      <p:regular r:id="rId41"/>
    </p:embeddedFont>
    <p:embeddedFont>
      <p:font typeface="Cooper Hewitt" charset="1" panose="00000000000000000000"/>
      <p:regular r:id="rId42"/>
    </p:embeddedFont>
    <p:embeddedFont>
      <p:font typeface="Cooper Hewitt Bold" charset="1" panose="00000000000000000000"/>
      <p:regular r:id="rId43"/>
    </p:embeddedFont>
    <p:embeddedFont>
      <p:font typeface="Cooper Hewitt Italics" charset="1" panose="00000000000000000000"/>
      <p:regular r:id="rId44"/>
    </p:embeddedFont>
    <p:embeddedFont>
      <p:font typeface="Cooper Hewitt Bold Italics" charset="1" panose="00000000000000000000"/>
      <p:regular r:id="rId45"/>
    </p:embeddedFont>
    <p:embeddedFont>
      <p:font typeface="Cooper Hewitt Thin" charset="1" panose="00000000000000000000"/>
      <p:regular r:id="rId46"/>
    </p:embeddedFont>
    <p:embeddedFont>
      <p:font typeface="Cooper Hewitt Thin Italics" charset="1" panose="00000000000000000000"/>
      <p:regular r:id="rId47"/>
    </p:embeddedFont>
    <p:embeddedFont>
      <p:font typeface="Cooper Hewitt Light" charset="1" panose="00000000000000000000"/>
      <p:regular r:id="rId48"/>
    </p:embeddedFont>
    <p:embeddedFont>
      <p:font typeface="Cooper Hewitt Light Italics" charset="1" panose="00000000000000000000"/>
      <p:regular r:id="rId49"/>
    </p:embeddedFont>
    <p:embeddedFont>
      <p:font typeface="Cooper Hewitt Heavy" charset="1" panose="00000000000000000000"/>
      <p:regular r:id="rId50"/>
    </p:embeddedFont>
    <p:embeddedFont>
      <p:font typeface="Cooper Hewitt Heavy Italics" charset="1" panose="00000000000000000000"/>
      <p:regular r:id="rId51"/>
    </p:embeddedFont>
    <p:embeddedFont>
      <p:font typeface="Barlow SemiCondensed" charset="1" panose="00000506000000000000"/>
      <p:regular r:id="rId52"/>
    </p:embeddedFont>
    <p:embeddedFont>
      <p:font typeface="Barlow SemiCondensed Bold" charset="1" panose="00000806000000000000"/>
      <p:regular r:id="rId53"/>
    </p:embeddedFont>
    <p:embeddedFont>
      <p:font typeface="Barlow SemiCondensed Italics" charset="1" panose="00000506000000000000"/>
      <p:regular r:id="rId54"/>
    </p:embeddedFont>
    <p:embeddedFont>
      <p:font typeface="Barlow SemiCondensed Bold Italics" charset="1" panose="00000806000000000000"/>
      <p:regular r:id="rId55"/>
    </p:embeddedFont>
    <p:embeddedFont>
      <p:font typeface="Barlow SemiCondensed Thin" charset="1" panose="00000306000000000000"/>
      <p:regular r:id="rId56"/>
    </p:embeddedFont>
    <p:embeddedFont>
      <p:font typeface="Barlow SemiCondensed Thin Italics" charset="1" panose="00000306000000000000"/>
      <p:regular r:id="rId57"/>
    </p:embeddedFont>
    <p:embeddedFont>
      <p:font typeface="Barlow SemiCondensed Medium" charset="1" panose="00000606000000000000"/>
      <p:regular r:id="rId58"/>
    </p:embeddedFont>
    <p:embeddedFont>
      <p:font typeface="Barlow SemiCondensed Medium Italics" charset="1" panose="00000606000000000000"/>
      <p:regular r:id="rId59"/>
    </p:embeddedFont>
    <p:embeddedFont>
      <p:font typeface="Barlow SemiCondensed Semi-Bold" charset="1" panose="00000706000000000000"/>
      <p:regular r:id="rId60"/>
    </p:embeddedFont>
    <p:embeddedFont>
      <p:font typeface="Barlow SemiCondensed Semi-Bold Italics" charset="1" panose="00000706000000000000"/>
      <p:regular r:id="rId61"/>
    </p:embeddedFont>
    <p:embeddedFont>
      <p:font typeface="Barlow SemiCondensed Heavy" charset="1" panose="00000A06000000000000"/>
      <p:regular r:id="rId62"/>
    </p:embeddedFont>
    <p:embeddedFont>
      <p:font typeface="Barlow SemiCondensed Heavy Italics" charset="1" panose="00000A06000000000000"/>
      <p:regular r:id="rId63"/>
    </p:embeddedFont>
    <p:embeddedFont>
      <p:font typeface="Inter" charset="1" panose="020B0502030000000004"/>
      <p:regular r:id="rId64"/>
    </p:embeddedFont>
    <p:embeddedFont>
      <p:font typeface="Inter Bold" charset="1" panose="020B0802030000000004"/>
      <p:regular r:id="rId65"/>
    </p:embeddedFont>
    <p:embeddedFont>
      <p:font typeface="Inter Italics" charset="1" panose="020B0502030000000004"/>
      <p:regular r:id="rId66"/>
    </p:embeddedFont>
    <p:embeddedFont>
      <p:font typeface="Inter Bold Italics" charset="1" panose="020B0802030000000004"/>
      <p:regular r:id="rId67"/>
    </p:embeddedFont>
    <p:embeddedFont>
      <p:font typeface="Inter Thin" charset="1" panose="020B0A02050000000004"/>
      <p:regular r:id="rId68"/>
    </p:embeddedFont>
    <p:embeddedFont>
      <p:font typeface="Inter Thin Italics" charset="1" panose="020B0A02050000000004"/>
      <p:regular r:id="rId69"/>
    </p:embeddedFont>
    <p:embeddedFont>
      <p:font typeface="Inter Extra-Light" charset="1" panose="02000503000000020004"/>
      <p:regular r:id="rId70"/>
    </p:embeddedFont>
    <p:embeddedFont>
      <p:font typeface="Inter Light" charset="1" panose="02000503000000020004"/>
      <p:regular r:id="rId71"/>
    </p:embeddedFont>
    <p:embeddedFont>
      <p:font typeface="Inter Medium" charset="1" panose="02000503000000020004"/>
      <p:regular r:id="rId72"/>
    </p:embeddedFont>
    <p:embeddedFont>
      <p:font typeface="Inter Semi-Bold" charset="1" panose="02000503000000020004"/>
      <p:regular r:id="rId73"/>
    </p:embeddedFont>
    <p:embeddedFont>
      <p:font typeface="Inter Ultra-Bold" charset="1" panose="02000503000000020004"/>
      <p:regular r:id="rId74"/>
    </p:embeddedFont>
    <p:embeddedFont>
      <p:font typeface="Inter Heavy" charset="1" panose="02000503000000020004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slides/slide1.xml" Type="http://schemas.openxmlformats.org/officeDocument/2006/relationships/slide"/><Relationship Id="rId77" Target="slides/slide2.xml" Type="http://schemas.openxmlformats.org/officeDocument/2006/relationships/slide"/><Relationship Id="rId78" Target="slides/slide3.xml" Type="http://schemas.openxmlformats.org/officeDocument/2006/relationships/slide"/><Relationship Id="rId79" Target="slides/slide4.xml" Type="http://schemas.openxmlformats.org/officeDocument/2006/relationships/slide"/><Relationship Id="rId8" Target="fonts/font8.fntdata" Type="http://schemas.openxmlformats.org/officeDocument/2006/relationships/font"/><Relationship Id="rId80" Target="slides/slide5.xml" Type="http://schemas.openxmlformats.org/officeDocument/2006/relationships/slide"/><Relationship Id="rId81" Target="slides/slide6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3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16879" y="0"/>
            <a:ext cx="11337395" cy="12754570"/>
            <a:chOff x="0" y="0"/>
            <a:chExt cx="15116527" cy="170060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16556" cy="17006063"/>
            </a:xfrm>
            <a:custGeom>
              <a:avLst/>
              <a:gdLst/>
              <a:ahLst/>
              <a:cxnLst/>
              <a:rect r="r" b="b" t="t" l="l"/>
              <a:pathLst>
                <a:path h="17006063" w="15116556">
                  <a:moveTo>
                    <a:pt x="15116556" y="0"/>
                  </a:moveTo>
                  <a:lnTo>
                    <a:pt x="15116556" y="17006063"/>
                  </a:lnTo>
                  <a:cubicBezTo>
                    <a:pt x="10077704" y="11337417"/>
                    <a:pt x="5038852" y="5668645"/>
                    <a:pt x="0" y="0"/>
                  </a:cubicBezTo>
                  <a:lnTo>
                    <a:pt x="15116556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16879" y="0"/>
            <a:ext cx="11337395" cy="12754570"/>
            <a:chOff x="0" y="0"/>
            <a:chExt cx="15116527" cy="170060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16556" cy="17006063"/>
            </a:xfrm>
            <a:custGeom>
              <a:avLst/>
              <a:gdLst/>
              <a:ahLst/>
              <a:cxnLst/>
              <a:rect r="r" b="b" t="t" l="l"/>
              <a:pathLst>
                <a:path h="17006063" w="15116556">
                  <a:moveTo>
                    <a:pt x="15116556" y="0"/>
                  </a:moveTo>
                  <a:lnTo>
                    <a:pt x="15116556" y="17006063"/>
                  </a:lnTo>
                  <a:cubicBezTo>
                    <a:pt x="10077704" y="11337417"/>
                    <a:pt x="5038852" y="5668645"/>
                    <a:pt x="0" y="0"/>
                  </a:cubicBezTo>
                  <a:lnTo>
                    <a:pt x="15116556" y="0"/>
                  </a:lnTo>
                  <a:close/>
                </a:path>
              </a:pathLst>
            </a:custGeom>
            <a:blipFill>
              <a:blip r:embed="rId2"/>
              <a:stretch>
                <a:fillRect l="-48467" t="0" r="-4846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06871" y="7586662"/>
            <a:ext cx="8239896" cy="4626084"/>
          </a:xfrm>
          <a:custGeom>
            <a:avLst/>
            <a:gdLst/>
            <a:ahLst/>
            <a:cxnLst/>
            <a:rect r="r" b="b" t="t" l="l"/>
            <a:pathLst>
              <a:path h="4626084" w="8239896">
                <a:moveTo>
                  <a:pt x="0" y="0"/>
                </a:moveTo>
                <a:lnTo>
                  <a:pt x="8239896" y="0"/>
                </a:lnTo>
                <a:lnTo>
                  <a:pt x="8239896" y="4626084"/>
                </a:lnTo>
                <a:lnTo>
                  <a:pt x="0" y="462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7468" y="7250922"/>
            <a:ext cx="8239896" cy="4626084"/>
          </a:xfrm>
          <a:custGeom>
            <a:avLst/>
            <a:gdLst/>
            <a:ahLst/>
            <a:cxnLst/>
            <a:rect r="r" b="b" t="t" l="l"/>
            <a:pathLst>
              <a:path h="4626084" w="8239896">
                <a:moveTo>
                  <a:pt x="0" y="0"/>
                </a:moveTo>
                <a:lnTo>
                  <a:pt x="8239896" y="0"/>
                </a:lnTo>
                <a:lnTo>
                  <a:pt x="8239896" y="4626084"/>
                </a:lnTo>
                <a:lnTo>
                  <a:pt x="0" y="4626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9594" y="-736480"/>
            <a:ext cx="10403659" cy="2165230"/>
          </a:xfrm>
          <a:custGeom>
            <a:avLst/>
            <a:gdLst/>
            <a:ahLst/>
            <a:cxnLst/>
            <a:rect r="r" b="b" t="t" l="l"/>
            <a:pathLst>
              <a:path h="2165230" w="10403659">
                <a:moveTo>
                  <a:pt x="0" y="0"/>
                </a:moveTo>
                <a:lnTo>
                  <a:pt x="10403659" y="0"/>
                </a:lnTo>
                <a:lnTo>
                  <a:pt x="1040365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99119" y="-1088905"/>
            <a:ext cx="10403659" cy="2165230"/>
          </a:xfrm>
          <a:custGeom>
            <a:avLst/>
            <a:gdLst/>
            <a:ahLst/>
            <a:cxnLst/>
            <a:rect r="r" b="b" t="t" l="l"/>
            <a:pathLst>
              <a:path h="2165230" w="10403659">
                <a:moveTo>
                  <a:pt x="0" y="0"/>
                </a:moveTo>
                <a:lnTo>
                  <a:pt x="10403659" y="0"/>
                </a:lnTo>
                <a:lnTo>
                  <a:pt x="1040365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9569" y="9511576"/>
            <a:ext cx="8220286" cy="161925"/>
            <a:chOff x="0" y="0"/>
            <a:chExt cx="10960381" cy="215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9342" y="0"/>
              <a:ext cx="10821670" cy="215900"/>
            </a:xfrm>
            <a:custGeom>
              <a:avLst/>
              <a:gdLst/>
              <a:ahLst/>
              <a:cxnLst/>
              <a:rect r="r" b="b" t="t" l="l"/>
              <a:pathLst>
                <a:path h="215900" w="1082167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601809" y="7573350"/>
            <a:ext cx="1358032" cy="1496629"/>
            <a:chOff x="0" y="0"/>
            <a:chExt cx="1810709" cy="19955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907" y="23114"/>
              <a:ext cx="1774825" cy="1949323"/>
            </a:xfrm>
            <a:custGeom>
              <a:avLst/>
              <a:gdLst/>
              <a:ahLst/>
              <a:cxnLst/>
              <a:rect r="r" b="b" t="t" l="l"/>
              <a:pathLst>
                <a:path h="1949323" w="1774825">
                  <a:moveTo>
                    <a:pt x="103886" y="0"/>
                  </a:moveTo>
                  <a:lnTo>
                    <a:pt x="1774825" y="1855851"/>
                  </a:lnTo>
                  <a:lnTo>
                    <a:pt x="1671066" y="1949323"/>
                  </a:lnTo>
                  <a:lnTo>
                    <a:pt x="0" y="93472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80774" y="7965606"/>
            <a:ext cx="1358032" cy="1496629"/>
            <a:chOff x="0" y="0"/>
            <a:chExt cx="1810709" cy="19955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907" y="23114"/>
              <a:ext cx="1774825" cy="1949323"/>
            </a:xfrm>
            <a:custGeom>
              <a:avLst/>
              <a:gdLst/>
              <a:ahLst/>
              <a:cxnLst/>
              <a:rect r="r" b="b" t="t" l="l"/>
              <a:pathLst>
                <a:path h="1949323" w="1774825">
                  <a:moveTo>
                    <a:pt x="103886" y="0"/>
                  </a:moveTo>
                  <a:lnTo>
                    <a:pt x="1774825" y="1855851"/>
                  </a:lnTo>
                  <a:lnTo>
                    <a:pt x="1671066" y="1949323"/>
                  </a:lnTo>
                  <a:lnTo>
                    <a:pt x="0" y="93472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34668" y="2514322"/>
            <a:ext cx="806951" cy="674813"/>
          </a:xfrm>
          <a:custGeom>
            <a:avLst/>
            <a:gdLst/>
            <a:ahLst/>
            <a:cxnLst/>
            <a:rect r="r" b="b" t="t" l="l"/>
            <a:pathLst>
              <a:path h="674813" w="806951">
                <a:moveTo>
                  <a:pt x="0" y="0"/>
                </a:moveTo>
                <a:lnTo>
                  <a:pt x="806950" y="0"/>
                </a:lnTo>
                <a:lnTo>
                  <a:pt x="806950" y="674813"/>
                </a:lnTo>
                <a:lnTo>
                  <a:pt x="0" y="674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2197" y="3579660"/>
            <a:ext cx="7759396" cy="146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1"/>
              </a:lnSpc>
            </a:pPr>
            <a:r>
              <a:rPr lang="en-US" sz="9643">
                <a:solidFill>
                  <a:srgbClr val="051D64"/>
                </a:solidFill>
                <a:ea typeface="Oswald Bold"/>
              </a:rPr>
              <a:t>プロジェクト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2197" y="5603969"/>
            <a:ext cx="11338421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51D64"/>
                </a:solidFill>
                <a:latin typeface="Oswald Bold"/>
                <a:ea typeface="Oswald Bold"/>
              </a:rPr>
              <a:t> 従業員管理アプリケーショント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38143" y="6465655"/>
            <a:ext cx="3966103" cy="26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81835"/>
                </a:solidFill>
                <a:latin typeface="Inter Italics"/>
              </a:rPr>
              <a:t> </a:t>
            </a:r>
            <a:r>
              <a:rPr lang="en-US" sz="2799">
                <a:solidFill>
                  <a:srgbClr val="081835"/>
                </a:solidFill>
                <a:ea typeface="Inter Bold Italics"/>
              </a:rPr>
              <a:t>チームのメンバー</a:t>
            </a:r>
          </a:p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081835"/>
                </a:solidFill>
                <a:latin typeface="Inter Italics"/>
                <a:ea typeface="Inter Italics"/>
              </a:rPr>
              <a:t>   レーティミー</a:t>
            </a:r>
          </a:p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081835"/>
                </a:solidFill>
                <a:latin typeface="Inter Italics"/>
                <a:ea typeface="Inter Italics"/>
              </a:rPr>
              <a:t>   ターチュンヒエウ</a:t>
            </a:r>
          </a:p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081835"/>
                </a:solidFill>
                <a:latin typeface="Inter Italics"/>
              </a:rPr>
              <a:t>   </a:t>
            </a:r>
            <a:r>
              <a:rPr lang="en-US" sz="2400">
                <a:solidFill>
                  <a:srgbClr val="081835"/>
                </a:solidFill>
                <a:ea typeface="Inter"/>
              </a:rPr>
              <a:t>ブィドゥックナム</a:t>
            </a:r>
          </a:p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081835"/>
                </a:solidFill>
                <a:latin typeface="Inter"/>
                <a:ea typeface="Inter"/>
              </a:rPr>
              <a:t>   ヴ　クアン　デイエン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407122" y="2617635"/>
            <a:ext cx="23778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81835"/>
                </a:solidFill>
                <a:latin typeface="Rubik"/>
              </a:rPr>
              <a:t>Nexus Teams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3938" y="0"/>
            <a:ext cx="8454062" cy="1648542"/>
            <a:chOff x="0" y="0"/>
            <a:chExt cx="11272083" cy="2198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72139" cy="2198116"/>
            </a:xfrm>
            <a:custGeom>
              <a:avLst/>
              <a:gdLst/>
              <a:ahLst/>
              <a:cxnLst/>
              <a:rect r="r" b="b" t="t" l="l"/>
              <a:pathLst>
                <a:path h="2198116" w="11272139">
                  <a:moveTo>
                    <a:pt x="0" y="0"/>
                  </a:moveTo>
                  <a:lnTo>
                    <a:pt x="11272139" y="0"/>
                  </a:lnTo>
                  <a:lnTo>
                    <a:pt x="11272139" y="2198116"/>
                  </a:lnTo>
                  <a:lnTo>
                    <a:pt x="0" y="2198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6" r="0" b="-18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998501"/>
            <a:ext cx="6128414" cy="2288499"/>
            <a:chOff x="0" y="0"/>
            <a:chExt cx="8171219" cy="3051332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8171180" cy="3051302"/>
            </a:xfrm>
            <a:custGeom>
              <a:avLst/>
              <a:gdLst/>
              <a:ahLst/>
              <a:cxnLst/>
              <a:rect r="r" b="b" t="t" l="l"/>
              <a:pathLst>
                <a:path h="3051302" w="8171180">
                  <a:moveTo>
                    <a:pt x="0" y="3051302"/>
                  </a:moveTo>
                  <a:lnTo>
                    <a:pt x="8171180" y="3051302"/>
                  </a:lnTo>
                  <a:lnTo>
                    <a:pt x="8171180" y="0"/>
                  </a:lnTo>
                  <a:lnTo>
                    <a:pt x="0" y="0"/>
                  </a:lnTo>
                  <a:lnTo>
                    <a:pt x="0" y="3051302"/>
                  </a:lnTo>
                  <a:close/>
                </a:path>
              </a:pathLst>
            </a:custGeom>
            <a:blipFill>
              <a:blip r:embed="rId3"/>
              <a:stretch>
                <a:fillRect l="-51491" t="0" r="-5149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166947" y="9794572"/>
            <a:ext cx="16432054" cy="3230761"/>
          </a:xfrm>
          <a:custGeom>
            <a:avLst/>
            <a:gdLst/>
            <a:ahLst/>
            <a:cxnLst/>
            <a:rect r="r" b="b" t="t" l="l"/>
            <a:pathLst>
              <a:path h="3230761" w="16432054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57346" y="9519876"/>
            <a:ext cx="8220286" cy="161925"/>
            <a:chOff x="0" y="0"/>
            <a:chExt cx="10960381" cy="215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9342" y="0"/>
              <a:ext cx="10821670" cy="215900"/>
            </a:xfrm>
            <a:custGeom>
              <a:avLst/>
              <a:gdLst/>
              <a:ahLst/>
              <a:cxnLst/>
              <a:rect r="r" b="b" t="t" l="l"/>
              <a:pathLst>
                <a:path h="215900" w="1082167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51780" y="534764"/>
            <a:ext cx="441761" cy="505615"/>
            <a:chOff x="0" y="0"/>
            <a:chExt cx="589015" cy="674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999" y="534764"/>
            <a:ext cx="441761" cy="505615"/>
            <a:chOff x="0" y="0"/>
            <a:chExt cx="589015" cy="6741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4216" y="534764"/>
            <a:ext cx="441761" cy="505615"/>
            <a:chOff x="0" y="0"/>
            <a:chExt cx="589015" cy="674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75434" y="534764"/>
            <a:ext cx="441761" cy="505615"/>
            <a:chOff x="0" y="0"/>
            <a:chExt cx="589015" cy="674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016654" y="534764"/>
            <a:ext cx="441761" cy="505615"/>
            <a:chOff x="0" y="0"/>
            <a:chExt cx="589015" cy="6741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357872" y="534764"/>
            <a:ext cx="441761" cy="505615"/>
            <a:chOff x="0" y="0"/>
            <a:chExt cx="589015" cy="6741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699089" y="534764"/>
            <a:ext cx="441761" cy="505615"/>
            <a:chOff x="0" y="0"/>
            <a:chExt cx="589015" cy="6741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040308" y="534764"/>
            <a:ext cx="441761" cy="505615"/>
            <a:chOff x="0" y="0"/>
            <a:chExt cx="589015" cy="6741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85548" y="4171950"/>
            <a:ext cx="396178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1720">
                <a:solidFill>
                  <a:srgbClr val="051D64"/>
                </a:solidFill>
                <a:ea typeface="Oswald Bold"/>
              </a:rPr>
              <a:t>目次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91361" y="3221831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D18547"/>
                </a:solidFill>
                <a:latin typeface="Oswald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1361" y="5005566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D18547"/>
                </a:solidFill>
                <a:latin typeface="Oswald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31803" y="3293269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D18547"/>
                </a:solidFill>
                <a:latin typeface="Oswald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60383" y="5098435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D18547"/>
                </a:solidFill>
                <a:latin typeface="Oswald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42533" y="3250406"/>
            <a:ext cx="498079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51D64"/>
                </a:solidFill>
                <a:ea typeface="Cooper Hewitt Bold"/>
              </a:rPr>
              <a:t>プロジェクトを紹介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19893" y="5055572"/>
            <a:ext cx="442607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51D64"/>
                </a:solidFill>
                <a:ea typeface="Cooper Hewitt Bold"/>
              </a:rPr>
              <a:t>主な機能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11555" y="3178969"/>
            <a:ext cx="442607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51D64"/>
                </a:solidFill>
                <a:ea typeface="Cooper Hewitt Bold"/>
              </a:rPr>
              <a:t>セキュリティ機能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91361" y="6996470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398">
                <a:solidFill>
                  <a:srgbClr val="D18547"/>
                </a:solidFill>
                <a:latin typeface="Oswald 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42533" y="7046476"/>
            <a:ext cx="611110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51D64"/>
                </a:solidFill>
                <a:ea typeface="Cooper Hewitt Bold"/>
              </a:rPr>
              <a:t>ユーザーインターフェース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07083" y="1606750"/>
            <a:ext cx="23778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81835"/>
                </a:solidFill>
                <a:latin typeface="Rubik"/>
              </a:rPr>
              <a:t>Nexus Teams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82975" y="5336560"/>
            <a:ext cx="521420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51D64"/>
                </a:solidFill>
                <a:ea typeface="Cooper Hewitt Bold"/>
              </a:rPr>
              <a:t>技術とプログラミング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713720" y="1522487"/>
            <a:ext cx="806951" cy="674813"/>
          </a:xfrm>
          <a:custGeom>
            <a:avLst/>
            <a:gdLst/>
            <a:ahLst/>
            <a:cxnLst/>
            <a:rect r="r" b="b" t="t" l="l"/>
            <a:pathLst>
              <a:path h="674813" w="806951">
                <a:moveTo>
                  <a:pt x="0" y="0"/>
                </a:moveTo>
                <a:lnTo>
                  <a:pt x="806951" y="0"/>
                </a:lnTo>
                <a:lnTo>
                  <a:pt x="806951" y="674813"/>
                </a:lnTo>
                <a:lnTo>
                  <a:pt x="0" y="674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6748" y="-462164"/>
            <a:ext cx="22406886" cy="979375"/>
          </a:xfrm>
          <a:custGeom>
            <a:avLst/>
            <a:gdLst/>
            <a:ahLst/>
            <a:cxnLst/>
            <a:rect r="r" b="b" t="t" l="l"/>
            <a:pathLst>
              <a:path h="979375" w="22406886">
                <a:moveTo>
                  <a:pt x="0" y="0"/>
                </a:moveTo>
                <a:lnTo>
                  <a:pt x="22406886" y="0"/>
                </a:lnTo>
                <a:lnTo>
                  <a:pt x="22406886" y="979375"/>
                </a:lnTo>
                <a:lnTo>
                  <a:pt x="0" y="97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195093" y="9321007"/>
            <a:ext cx="6128414" cy="2288499"/>
            <a:chOff x="0" y="0"/>
            <a:chExt cx="8171219" cy="3051332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8171180" cy="3051302"/>
            </a:xfrm>
            <a:custGeom>
              <a:avLst/>
              <a:gdLst/>
              <a:ahLst/>
              <a:cxnLst/>
              <a:rect r="r" b="b" t="t" l="l"/>
              <a:pathLst>
                <a:path h="3051302" w="8171180">
                  <a:moveTo>
                    <a:pt x="8171180" y="0"/>
                  </a:moveTo>
                  <a:lnTo>
                    <a:pt x="0" y="0"/>
                  </a:lnTo>
                  <a:lnTo>
                    <a:pt x="0" y="3051302"/>
                  </a:lnTo>
                  <a:lnTo>
                    <a:pt x="8171180" y="3051302"/>
                  </a:lnTo>
                  <a:lnTo>
                    <a:pt x="8171180" y="0"/>
                  </a:lnTo>
                  <a:close/>
                </a:path>
              </a:pathLst>
            </a:custGeom>
            <a:blipFill>
              <a:blip r:embed="rId4"/>
              <a:stretch>
                <a:fillRect l="-51491" t="0" r="-5149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6936" y="264404"/>
            <a:ext cx="441761" cy="505615"/>
            <a:chOff x="0" y="0"/>
            <a:chExt cx="589015" cy="674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8156" y="264404"/>
            <a:ext cx="441761" cy="505615"/>
            <a:chOff x="0" y="0"/>
            <a:chExt cx="589015" cy="674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49374" y="264404"/>
            <a:ext cx="441761" cy="505615"/>
            <a:chOff x="0" y="0"/>
            <a:chExt cx="589015" cy="674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90591" y="264404"/>
            <a:ext cx="441761" cy="505615"/>
            <a:chOff x="0" y="0"/>
            <a:chExt cx="589015" cy="6741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31810" y="264404"/>
            <a:ext cx="441761" cy="505615"/>
            <a:chOff x="0" y="0"/>
            <a:chExt cx="589015" cy="674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473028" y="264404"/>
            <a:ext cx="441761" cy="505615"/>
            <a:chOff x="0" y="0"/>
            <a:chExt cx="589015" cy="674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814246" y="264404"/>
            <a:ext cx="441761" cy="505615"/>
            <a:chOff x="0" y="0"/>
            <a:chExt cx="589015" cy="6741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155464" y="264404"/>
            <a:ext cx="441761" cy="505615"/>
            <a:chOff x="0" y="0"/>
            <a:chExt cx="589015" cy="6741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8920964" y="2655579"/>
            <a:ext cx="1398571" cy="1649287"/>
          </a:xfrm>
          <a:custGeom>
            <a:avLst/>
            <a:gdLst/>
            <a:ahLst/>
            <a:cxnLst/>
            <a:rect r="r" b="b" t="t" l="l"/>
            <a:pathLst>
              <a:path h="1649287" w="1398571">
                <a:moveTo>
                  <a:pt x="0" y="0"/>
                </a:moveTo>
                <a:lnTo>
                  <a:pt x="1398571" y="0"/>
                </a:lnTo>
                <a:lnTo>
                  <a:pt x="1398571" y="1649287"/>
                </a:lnTo>
                <a:lnTo>
                  <a:pt x="0" y="1649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20964" y="4900946"/>
            <a:ext cx="1398571" cy="1591341"/>
          </a:xfrm>
          <a:custGeom>
            <a:avLst/>
            <a:gdLst/>
            <a:ahLst/>
            <a:cxnLst/>
            <a:rect r="r" b="b" t="t" l="l"/>
            <a:pathLst>
              <a:path h="1591341" w="1398571">
                <a:moveTo>
                  <a:pt x="0" y="0"/>
                </a:moveTo>
                <a:lnTo>
                  <a:pt x="1398571" y="0"/>
                </a:lnTo>
                <a:lnTo>
                  <a:pt x="1398571" y="1591341"/>
                </a:lnTo>
                <a:lnTo>
                  <a:pt x="0" y="1591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20964" y="7258304"/>
            <a:ext cx="1398571" cy="1649287"/>
          </a:xfrm>
          <a:custGeom>
            <a:avLst/>
            <a:gdLst/>
            <a:ahLst/>
            <a:cxnLst/>
            <a:rect r="r" b="b" t="t" l="l"/>
            <a:pathLst>
              <a:path h="1649287" w="1398571">
                <a:moveTo>
                  <a:pt x="0" y="0"/>
                </a:moveTo>
                <a:lnTo>
                  <a:pt x="1398571" y="0"/>
                </a:lnTo>
                <a:lnTo>
                  <a:pt x="1398571" y="1649287"/>
                </a:lnTo>
                <a:lnTo>
                  <a:pt x="0" y="1649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744155" y="0"/>
            <a:ext cx="7543845" cy="1471050"/>
            <a:chOff x="0" y="0"/>
            <a:chExt cx="10058460" cy="1961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58400" cy="1961388"/>
            </a:xfrm>
            <a:custGeom>
              <a:avLst/>
              <a:gdLst/>
              <a:ahLst/>
              <a:cxnLst/>
              <a:rect r="r" b="b" t="t" l="l"/>
              <a:pathLst>
                <a:path h="1961388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961388"/>
                  </a:lnTo>
                  <a:lnTo>
                    <a:pt x="0" y="196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8" r="0" b="-118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177911" y="7711486"/>
            <a:ext cx="884678" cy="884678"/>
            <a:chOff x="0" y="0"/>
            <a:chExt cx="1179571" cy="11795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9576" cy="1179576"/>
            </a:xfrm>
            <a:custGeom>
              <a:avLst/>
              <a:gdLst/>
              <a:ahLst/>
              <a:cxnLst/>
              <a:rect r="r" b="b" t="t" l="l"/>
              <a:pathLst>
                <a:path h="1179576" w="1179576">
                  <a:moveTo>
                    <a:pt x="0" y="0"/>
                  </a:moveTo>
                  <a:lnTo>
                    <a:pt x="1179576" y="0"/>
                  </a:lnTo>
                  <a:lnTo>
                    <a:pt x="1179576" y="1179576"/>
                  </a:lnTo>
                  <a:lnTo>
                    <a:pt x="0" y="1179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177911" y="3204273"/>
            <a:ext cx="884678" cy="805057"/>
            <a:chOff x="0" y="0"/>
            <a:chExt cx="1179571" cy="107340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79576" cy="1073404"/>
            </a:xfrm>
            <a:custGeom>
              <a:avLst/>
              <a:gdLst/>
              <a:ahLst/>
              <a:cxnLst/>
              <a:rect r="r" b="b" t="t" l="l"/>
              <a:pathLst>
                <a:path h="1073404" w="1179576">
                  <a:moveTo>
                    <a:pt x="0" y="0"/>
                  </a:moveTo>
                  <a:lnTo>
                    <a:pt x="1179576" y="0"/>
                  </a:lnTo>
                  <a:lnTo>
                    <a:pt x="1179576" y="1073404"/>
                  </a:lnTo>
                  <a:lnTo>
                    <a:pt x="0" y="1073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18" r="0" b="-219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116953" y="5319898"/>
            <a:ext cx="1006593" cy="1006593"/>
            <a:chOff x="0" y="0"/>
            <a:chExt cx="1342124" cy="13421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2136" cy="1342136"/>
            </a:xfrm>
            <a:custGeom>
              <a:avLst/>
              <a:gdLst/>
              <a:ahLst/>
              <a:cxnLst/>
              <a:rect r="r" b="b" t="t" l="l"/>
              <a:pathLst>
                <a:path h="1342136" w="1342136">
                  <a:moveTo>
                    <a:pt x="0" y="0"/>
                  </a:moveTo>
                  <a:lnTo>
                    <a:pt x="1342136" y="0"/>
                  </a:lnTo>
                  <a:lnTo>
                    <a:pt x="1342136" y="1342136"/>
                  </a:lnTo>
                  <a:lnTo>
                    <a:pt x="0" y="134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04914" y="3272941"/>
            <a:ext cx="8211226" cy="5323223"/>
            <a:chOff x="0" y="0"/>
            <a:chExt cx="10948301" cy="70976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48289" cy="7097649"/>
            </a:xfrm>
            <a:custGeom>
              <a:avLst/>
              <a:gdLst/>
              <a:ahLst/>
              <a:cxnLst/>
              <a:rect r="r" b="b" t="t" l="l"/>
              <a:pathLst>
                <a:path h="7097649" w="10948289">
                  <a:moveTo>
                    <a:pt x="0" y="0"/>
                  </a:moveTo>
                  <a:lnTo>
                    <a:pt x="10948289" y="0"/>
                  </a:lnTo>
                  <a:lnTo>
                    <a:pt x="10948289" y="7097649"/>
                  </a:lnTo>
                  <a:lnTo>
                    <a:pt x="0" y="709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0190" t="0" r="-1019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803537" y="1758435"/>
            <a:ext cx="38812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599" spc="553">
                <a:solidFill>
                  <a:srgbClr val="051D64"/>
                </a:solidFill>
                <a:ea typeface="Oswald Bold"/>
              </a:rPr>
              <a:t>主な機能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62235" y="2778983"/>
            <a:ext cx="442607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51D64"/>
                </a:solidFill>
                <a:ea typeface="Cooper Hewitt Bold"/>
              </a:rPr>
              <a:t>従業員情報の管理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66985" y="5085643"/>
            <a:ext cx="442607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51D64"/>
                </a:solidFill>
                <a:latin typeface="Cooper Hewitt Bold"/>
                <a:ea typeface="Cooper Hewitt Bold"/>
              </a:rPr>
              <a:t> 従業員の画像管理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662235" y="3473451"/>
            <a:ext cx="7687362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・新しい従業員の追加。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・従業員情報の修正。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・システムから従業員の削除。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・様々な基準に基づいて従業員を検索。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662235" y="5855640"/>
            <a:ext cx="768736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・従業員の画像をアップロードおよび保存。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・管理画面で画像を表示。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66985" y="7402783"/>
            <a:ext cx="442607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51D64"/>
                </a:solidFill>
                <a:latin typeface="Cooper Hewitt Bold"/>
                <a:ea typeface="Cooper Hewitt Bold"/>
              </a:rPr>
              <a:t> 役職および職務の管理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62235" y="8174308"/>
            <a:ext cx="768736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・従業員の職務の割り当ておよび更新。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3060B"/>
                </a:solidFill>
                <a:ea typeface="Cooper Hewitt"/>
              </a:rPr>
              <a:t>・役職の追跡および管理。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076595" y="1430924"/>
            <a:ext cx="2342838" cy="58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2954">
                <a:solidFill>
                  <a:srgbClr val="081835"/>
                </a:solidFill>
                <a:latin typeface="Rubik"/>
              </a:rPr>
              <a:t>Nexus Teams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108156" y="1339924"/>
            <a:ext cx="806951" cy="674813"/>
          </a:xfrm>
          <a:custGeom>
            <a:avLst/>
            <a:gdLst/>
            <a:ahLst/>
            <a:cxnLst/>
            <a:rect r="r" b="b" t="t" l="l"/>
            <a:pathLst>
              <a:path h="674813" w="806951">
                <a:moveTo>
                  <a:pt x="0" y="0"/>
                </a:moveTo>
                <a:lnTo>
                  <a:pt x="806950" y="0"/>
                </a:lnTo>
                <a:lnTo>
                  <a:pt x="806950" y="674813"/>
                </a:lnTo>
                <a:lnTo>
                  <a:pt x="0" y="674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3067"/>
            <a:ext cx="18288000" cy="3429000"/>
            <a:chOff x="0" y="0"/>
            <a:chExt cx="24384000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6" t="0" r="-15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389727" y="4183862"/>
            <a:ext cx="1508547" cy="1778976"/>
          </a:xfrm>
          <a:custGeom>
            <a:avLst/>
            <a:gdLst/>
            <a:ahLst/>
            <a:cxnLst/>
            <a:rect r="r" b="b" t="t" l="l"/>
            <a:pathLst>
              <a:path h="1778976" w="1508547">
                <a:moveTo>
                  <a:pt x="0" y="0"/>
                </a:moveTo>
                <a:lnTo>
                  <a:pt x="1508547" y="0"/>
                </a:lnTo>
                <a:lnTo>
                  <a:pt x="1508547" y="1778976"/>
                </a:lnTo>
                <a:lnTo>
                  <a:pt x="0" y="17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37954" y="4183862"/>
            <a:ext cx="1508547" cy="1778976"/>
          </a:xfrm>
          <a:custGeom>
            <a:avLst/>
            <a:gdLst/>
            <a:ahLst/>
            <a:cxnLst/>
            <a:rect r="r" b="b" t="t" l="l"/>
            <a:pathLst>
              <a:path h="1778976" w="1508547">
                <a:moveTo>
                  <a:pt x="0" y="0"/>
                </a:moveTo>
                <a:lnTo>
                  <a:pt x="1508547" y="0"/>
                </a:lnTo>
                <a:lnTo>
                  <a:pt x="1508547" y="1778976"/>
                </a:lnTo>
                <a:lnTo>
                  <a:pt x="0" y="17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1499" y="4183862"/>
            <a:ext cx="1508547" cy="1778976"/>
          </a:xfrm>
          <a:custGeom>
            <a:avLst/>
            <a:gdLst/>
            <a:ahLst/>
            <a:cxnLst/>
            <a:rect r="r" b="b" t="t" l="l"/>
            <a:pathLst>
              <a:path h="1778976" w="1508547">
                <a:moveTo>
                  <a:pt x="0" y="0"/>
                </a:moveTo>
                <a:lnTo>
                  <a:pt x="1508547" y="0"/>
                </a:lnTo>
                <a:lnTo>
                  <a:pt x="1508547" y="1778976"/>
                </a:lnTo>
                <a:lnTo>
                  <a:pt x="0" y="17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237306" y="9553574"/>
            <a:ext cx="8220286" cy="161925"/>
            <a:chOff x="0" y="0"/>
            <a:chExt cx="10960381" cy="215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9342" y="0"/>
              <a:ext cx="10821670" cy="215900"/>
            </a:xfrm>
            <a:custGeom>
              <a:avLst/>
              <a:gdLst/>
              <a:ahLst/>
              <a:cxnLst/>
              <a:rect r="r" b="b" t="t" l="l"/>
              <a:pathLst>
                <a:path h="215900" w="1082167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846501" y="9227827"/>
            <a:ext cx="14959109" cy="2165230"/>
          </a:xfrm>
          <a:custGeom>
            <a:avLst/>
            <a:gdLst/>
            <a:ahLst/>
            <a:cxnLst/>
            <a:rect r="r" b="b" t="t" l="l"/>
            <a:pathLst>
              <a:path h="2165230" w="14959109">
                <a:moveTo>
                  <a:pt x="0" y="0"/>
                </a:moveTo>
                <a:lnTo>
                  <a:pt x="14959109" y="0"/>
                </a:lnTo>
                <a:lnTo>
                  <a:pt x="1495910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32946" y="4738805"/>
            <a:ext cx="1022108" cy="1031130"/>
            <a:chOff x="0" y="0"/>
            <a:chExt cx="1362811" cy="1374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2837" cy="1374902"/>
            </a:xfrm>
            <a:custGeom>
              <a:avLst/>
              <a:gdLst/>
              <a:ahLst/>
              <a:cxnLst/>
              <a:rect r="r" b="b" t="t" l="l"/>
              <a:pathLst>
                <a:path h="1374902" w="1362837">
                  <a:moveTo>
                    <a:pt x="0" y="0"/>
                  </a:moveTo>
                  <a:lnTo>
                    <a:pt x="1362837" y="0"/>
                  </a:lnTo>
                  <a:lnTo>
                    <a:pt x="1362837" y="1374902"/>
                  </a:lnTo>
                  <a:lnTo>
                    <a:pt x="0" y="1374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1" r="1" b="-1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617786" y="4673419"/>
            <a:ext cx="910782" cy="940163"/>
            <a:chOff x="0" y="0"/>
            <a:chExt cx="1214376" cy="12535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4374" cy="1253490"/>
            </a:xfrm>
            <a:custGeom>
              <a:avLst/>
              <a:gdLst/>
              <a:ahLst/>
              <a:cxnLst/>
              <a:rect r="r" b="b" t="t" l="l"/>
              <a:pathLst>
                <a:path h="1253490" w="1214374">
                  <a:moveTo>
                    <a:pt x="0" y="0"/>
                  </a:moveTo>
                  <a:lnTo>
                    <a:pt x="1214374" y="0"/>
                  </a:lnTo>
                  <a:lnTo>
                    <a:pt x="1214374" y="1253490"/>
                  </a:lnTo>
                  <a:lnTo>
                    <a:pt x="0" y="125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8" t="0" r="-49" b="-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755898" y="4673419"/>
            <a:ext cx="797391" cy="1064964"/>
            <a:chOff x="0" y="0"/>
            <a:chExt cx="1063188" cy="1419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3244" cy="1419987"/>
            </a:xfrm>
            <a:custGeom>
              <a:avLst/>
              <a:gdLst/>
              <a:ahLst/>
              <a:cxnLst/>
              <a:rect r="r" b="b" t="t" l="l"/>
              <a:pathLst>
                <a:path h="1419987" w="1063244">
                  <a:moveTo>
                    <a:pt x="0" y="0"/>
                  </a:moveTo>
                  <a:lnTo>
                    <a:pt x="1063244" y="0"/>
                  </a:lnTo>
                  <a:lnTo>
                    <a:pt x="1063244" y="1419987"/>
                  </a:lnTo>
                  <a:lnTo>
                    <a:pt x="0" y="141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3" t="0" r="-78" b="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381057" y="2742425"/>
            <a:ext cx="981471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398">
                <a:solidFill>
                  <a:srgbClr val="051D64"/>
                </a:solidFill>
                <a:ea typeface="Oswald Bold"/>
              </a:rPr>
              <a:t>ユーザーインターフェース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0139" y="6343647"/>
            <a:ext cx="442607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51D64"/>
                </a:solidFill>
                <a:ea typeface="Cooper Hewitt Bold"/>
              </a:rPr>
              <a:t>ユーザー認証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92708" y="6937733"/>
            <a:ext cx="4199038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499" spc="112">
                <a:solidFill>
                  <a:srgbClr val="03060B"/>
                </a:solidFill>
                <a:ea typeface="Cooper Hewitt"/>
              </a:rPr>
              <a:t>アカウントとパスワードを使用した安全なログイン。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30961" y="6343647"/>
            <a:ext cx="442607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51D64"/>
                </a:solidFill>
                <a:ea typeface="Cooper Hewitt Bold"/>
              </a:rPr>
              <a:t>アクセス権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44481" y="6899633"/>
            <a:ext cx="4199038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99" spc="149">
                <a:solidFill>
                  <a:srgbClr val="03060B"/>
                </a:solidFill>
                <a:ea typeface="Cooper Hewitt"/>
              </a:rPr>
              <a:t>ユーザーの役割に基づいてアクセス権を決定。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82733" y="6343647"/>
            <a:ext cx="442607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51D64"/>
                </a:solidFill>
                <a:ea typeface="Cooper Hewitt Bold"/>
              </a:rPr>
              <a:t>データセキュリティ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96253" y="6994883"/>
            <a:ext cx="419903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72">
                <a:solidFill>
                  <a:srgbClr val="03060B"/>
                </a:solidFill>
                <a:ea typeface="Cooper Hewitt"/>
              </a:rPr>
              <a:t>従業員の個人情報を保護。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133195" y="1823597"/>
            <a:ext cx="2419281" cy="59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1">
                <a:solidFill>
                  <a:srgbClr val="081835"/>
                </a:solidFill>
                <a:latin typeface="Rubik"/>
              </a:rPr>
              <a:t>Nexus Teams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065886" y="1747295"/>
            <a:ext cx="806951" cy="674813"/>
          </a:xfrm>
          <a:custGeom>
            <a:avLst/>
            <a:gdLst/>
            <a:ahLst/>
            <a:cxnLst/>
            <a:rect r="r" b="b" t="t" l="l"/>
            <a:pathLst>
              <a:path h="674813" w="806951">
                <a:moveTo>
                  <a:pt x="0" y="0"/>
                </a:moveTo>
                <a:lnTo>
                  <a:pt x="806950" y="0"/>
                </a:lnTo>
                <a:lnTo>
                  <a:pt x="806950" y="674813"/>
                </a:lnTo>
                <a:lnTo>
                  <a:pt x="0" y="674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5455" y="-7884383"/>
            <a:ext cx="12148723" cy="17019941"/>
          </a:xfrm>
          <a:custGeom>
            <a:avLst/>
            <a:gdLst/>
            <a:ahLst/>
            <a:cxnLst/>
            <a:rect r="r" b="b" t="t" l="l"/>
            <a:pathLst>
              <a:path h="17019941" w="12148723">
                <a:moveTo>
                  <a:pt x="0" y="0"/>
                </a:moveTo>
                <a:lnTo>
                  <a:pt x="12148722" y="0"/>
                </a:lnTo>
                <a:lnTo>
                  <a:pt x="12148722" y="17019941"/>
                </a:lnTo>
                <a:lnTo>
                  <a:pt x="0" y="1701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0294" y="-2344163"/>
            <a:ext cx="11117382" cy="17453332"/>
          </a:xfrm>
          <a:custGeom>
            <a:avLst/>
            <a:gdLst/>
            <a:ahLst/>
            <a:cxnLst/>
            <a:rect r="r" b="b" t="t" l="l"/>
            <a:pathLst>
              <a:path h="17453332" w="11117382">
                <a:moveTo>
                  <a:pt x="0" y="0"/>
                </a:moveTo>
                <a:lnTo>
                  <a:pt x="11117383" y="0"/>
                </a:lnTo>
                <a:lnTo>
                  <a:pt x="11117383" y="17453331"/>
                </a:lnTo>
                <a:lnTo>
                  <a:pt x="0" y="17453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886" y="5966218"/>
            <a:ext cx="607765" cy="607765"/>
          </a:xfrm>
          <a:custGeom>
            <a:avLst/>
            <a:gdLst/>
            <a:ahLst/>
            <a:cxnLst/>
            <a:rect r="r" b="b" t="t" l="l"/>
            <a:pathLst>
              <a:path h="607765" w="607765">
                <a:moveTo>
                  <a:pt x="0" y="0"/>
                </a:moveTo>
                <a:lnTo>
                  <a:pt x="607766" y="0"/>
                </a:lnTo>
                <a:lnTo>
                  <a:pt x="607766" y="607766"/>
                </a:lnTo>
                <a:lnTo>
                  <a:pt x="0" y="607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264" y="8053453"/>
            <a:ext cx="619011" cy="657552"/>
          </a:xfrm>
          <a:custGeom>
            <a:avLst/>
            <a:gdLst/>
            <a:ahLst/>
            <a:cxnLst/>
            <a:rect r="r" b="b" t="t" l="l"/>
            <a:pathLst>
              <a:path h="657552" w="619011">
                <a:moveTo>
                  <a:pt x="0" y="0"/>
                </a:moveTo>
                <a:lnTo>
                  <a:pt x="619010" y="0"/>
                </a:lnTo>
                <a:lnTo>
                  <a:pt x="619010" y="657552"/>
                </a:lnTo>
                <a:lnTo>
                  <a:pt x="0" y="657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3880" y="3902644"/>
            <a:ext cx="703778" cy="637799"/>
          </a:xfrm>
          <a:custGeom>
            <a:avLst/>
            <a:gdLst/>
            <a:ahLst/>
            <a:cxnLst/>
            <a:rect r="r" b="b" t="t" l="l"/>
            <a:pathLst>
              <a:path h="637799" w="703778">
                <a:moveTo>
                  <a:pt x="0" y="0"/>
                </a:moveTo>
                <a:lnTo>
                  <a:pt x="703778" y="0"/>
                </a:lnTo>
                <a:lnTo>
                  <a:pt x="703778" y="637798"/>
                </a:lnTo>
                <a:lnTo>
                  <a:pt x="0" y="637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250" y="2151657"/>
            <a:ext cx="1081410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ea typeface="Barlow SemiCondensed Heavy"/>
              </a:rPr>
              <a:t>技術とプログラミング言語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727" y="3964368"/>
            <a:ext cx="500879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517B"/>
                </a:solidFill>
                <a:ea typeface="Poppins Bold"/>
              </a:rPr>
              <a:t>プログラミング言語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727" y="6139961"/>
            <a:ext cx="48489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517B"/>
                </a:solidFill>
                <a:ea typeface="Poppins Bold"/>
              </a:rPr>
              <a:t>データベース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3727" y="4801972"/>
            <a:ext cx="7240273" cy="119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11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</a:rPr>
              <a:t>言語: Java </a:t>
            </a:r>
          </a:p>
          <a:p>
            <a:pPr algn="just" marL="561339" indent="-280669" lvl="1">
              <a:lnSpc>
                <a:spcPts val="311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</a:rPr>
              <a:t>GUIフレームワーク: Java Swing</a:t>
            </a:r>
          </a:p>
          <a:p>
            <a:pPr algn="just">
              <a:lnSpc>
                <a:spcPts val="311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03727" y="6882911"/>
            <a:ext cx="10922231" cy="110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7"/>
              </a:lnSpc>
            </a:pPr>
          </a:p>
          <a:p>
            <a:pPr algn="just" marL="518160" indent="-259080" lvl="1">
              <a:lnSpc>
                <a:spcPts val="2877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</a:rPr>
              <a:t>データの保存にmySQLWorkbench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3727" y="8125054"/>
            <a:ext cx="500879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B517B"/>
                </a:solidFill>
                <a:ea typeface="Poppins Bold"/>
              </a:rPr>
              <a:t>依存関係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3727" y="8791804"/>
            <a:ext cx="10922231" cy="110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</a:rPr>
              <a:t>JDK 21 </a:t>
            </a:r>
          </a:p>
          <a:p>
            <a:pPr algn="just" marL="518160" indent="-259080" lvl="1">
              <a:lnSpc>
                <a:spcPts val="2877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</a:rPr>
              <a:t>My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SQL Connector/J 8.0.31</a:t>
            </a:r>
          </a:p>
          <a:p>
            <a:pPr algn="just">
              <a:lnSpc>
                <a:spcPts val="28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10993" y="687165"/>
            <a:ext cx="2419281" cy="59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1">
                <a:solidFill>
                  <a:srgbClr val="081835"/>
                </a:solidFill>
                <a:latin typeface="Rubik"/>
              </a:rPr>
              <a:t>Nexus Teams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89652" y="591019"/>
            <a:ext cx="806951" cy="674813"/>
          </a:xfrm>
          <a:custGeom>
            <a:avLst/>
            <a:gdLst/>
            <a:ahLst/>
            <a:cxnLst/>
            <a:rect r="r" b="b" t="t" l="l"/>
            <a:pathLst>
              <a:path h="674813" w="806951">
                <a:moveTo>
                  <a:pt x="0" y="0"/>
                </a:moveTo>
                <a:lnTo>
                  <a:pt x="806950" y="0"/>
                </a:lnTo>
                <a:lnTo>
                  <a:pt x="806950" y="674813"/>
                </a:lnTo>
                <a:lnTo>
                  <a:pt x="0" y="6748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188" r="0" b="-201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18720" y="3122451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2">
                <a:solidFill>
                  <a:srgbClr val="FFFFFF"/>
                </a:solidFill>
                <a:latin typeface="Barlow SemiCondensed Heavy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86709" y="8400591"/>
            <a:ext cx="365705" cy="365705"/>
            <a:chOff x="0" y="0"/>
            <a:chExt cx="487607" cy="487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553" cy="487553"/>
            </a:xfrm>
            <a:custGeom>
              <a:avLst/>
              <a:gdLst/>
              <a:ahLst/>
              <a:cxnLst/>
              <a:rect r="r" b="b" t="t" l="l"/>
              <a:pathLst>
                <a:path h="487553" w="487553">
                  <a:moveTo>
                    <a:pt x="0" y="0"/>
                  </a:moveTo>
                  <a:lnTo>
                    <a:pt x="487553" y="0"/>
                  </a:lnTo>
                  <a:lnTo>
                    <a:pt x="487553" y="487553"/>
                  </a:lnTo>
                  <a:lnTo>
                    <a:pt x="0" y="48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1" b="-1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27951" y="8297749"/>
            <a:ext cx="529634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</a:rPr>
              <a:t>ECCコンピュータ専門学校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KE2A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1970" y="6053609"/>
            <a:ext cx="380454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Rubik"/>
              </a:rPr>
              <a:t>Nexus Teams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42663" y="5838866"/>
            <a:ext cx="1189035" cy="994330"/>
          </a:xfrm>
          <a:custGeom>
            <a:avLst/>
            <a:gdLst/>
            <a:ahLst/>
            <a:cxnLst/>
            <a:rect r="r" b="b" t="t" l="l"/>
            <a:pathLst>
              <a:path h="994330" w="1189035">
                <a:moveTo>
                  <a:pt x="0" y="0"/>
                </a:moveTo>
                <a:lnTo>
                  <a:pt x="1189035" y="0"/>
                </a:lnTo>
                <a:lnTo>
                  <a:pt x="1189035" y="994331"/>
                </a:lnTo>
                <a:lnTo>
                  <a:pt x="0" y="994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DAF0HeNV9lM</dc:identifier>
  <dcterms:modified xsi:type="dcterms:W3CDTF">2011-08-01T06:04:30Z</dcterms:modified>
  <cp:revision>1</cp:revision>
  <dc:title>従業員管理アプリケーション.pptx</dc:title>
</cp:coreProperties>
</file>